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62" r:id="rId4"/>
    <p:sldId id="578" r:id="rId5"/>
    <p:sldId id="555" r:id="rId6"/>
    <p:sldId id="446" r:id="rId7"/>
    <p:sldId id="579" r:id="rId8"/>
    <p:sldId id="580" r:id="rId9"/>
    <p:sldId id="581" r:id="rId10"/>
    <p:sldId id="5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43B7EF-4971-4E6E-94EF-DFE2E38491CA}" v="471" dt="2023-08-26T15:59:15.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C43B7EF-4971-4E6E-94EF-DFE2E38491CA}"/>
    <pc:docChg chg="addSld delSld modSld">
      <pc:chgData name="Ed Godfrey" userId="61aa7c48ee0e3db0" providerId="LiveId" clId="{5C43B7EF-4971-4E6E-94EF-DFE2E38491CA}" dt="2023-08-26T15:59:20.169" v="566" actId="47"/>
      <pc:docMkLst>
        <pc:docMk/>
      </pc:docMkLst>
      <pc:sldChg chg="modSp mod">
        <pc:chgData name="Ed Godfrey" userId="61aa7c48ee0e3db0" providerId="LiveId" clId="{5C43B7EF-4971-4E6E-94EF-DFE2E38491CA}" dt="2023-08-26T15:32:01.195" v="11" actId="20577"/>
        <pc:sldMkLst>
          <pc:docMk/>
          <pc:sldMk cId="1586846861" sldId="256"/>
        </pc:sldMkLst>
        <pc:spChg chg="mod">
          <ac:chgData name="Ed Godfrey" userId="61aa7c48ee0e3db0" providerId="LiveId" clId="{5C43B7EF-4971-4E6E-94EF-DFE2E38491CA}" dt="2023-08-26T15:32:01.195" v="11" actId="20577"/>
          <ac:spMkLst>
            <pc:docMk/>
            <pc:sldMk cId="1586846861" sldId="256"/>
            <ac:spMk id="3" creationId="{1206BF46-F60A-B583-BE9A-98813DA83DD6}"/>
          </ac:spMkLst>
        </pc:spChg>
        <pc:spChg chg="mod">
          <ac:chgData name="Ed Godfrey" userId="61aa7c48ee0e3db0" providerId="LiveId" clId="{5C43B7EF-4971-4E6E-94EF-DFE2E38491CA}" dt="2023-08-26T15:31:52.096" v="1" actId="20577"/>
          <ac:spMkLst>
            <pc:docMk/>
            <pc:sldMk cId="1586846861" sldId="256"/>
            <ac:spMk id="4" creationId="{E81091B1-FFCB-0593-6511-1E1CB61C648D}"/>
          </ac:spMkLst>
        </pc:spChg>
      </pc:sldChg>
      <pc:sldChg chg="addSp modSp mod modAnim">
        <pc:chgData name="Ed Godfrey" userId="61aa7c48ee0e3db0" providerId="LiveId" clId="{5C43B7EF-4971-4E6E-94EF-DFE2E38491CA}" dt="2023-08-26T15:37:19.326" v="199"/>
        <pc:sldMkLst>
          <pc:docMk/>
          <pc:sldMk cId="478634917" sldId="446"/>
        </pc:sldMkLst>
        <pc:spChg chg="add mod">
          <ac:chgData name="Ed Godfrey" userId="61aa7c48ee0e3db0" providerId="LiveId" clId="{5C43B7EF-4971-4E6E-94EF-DFE2E38491CA}" dt="2023-08-26T15:37:11.022" v="198" actId="20577"/>
          <ac:spMkLst>
            <pc:docMk/>
            <pc:sldMk cId="478634917" sldId="446"/>
            <ac:spMk id="2" creationId="{722A1D8F-01E9-5EB7-B08D-35B00580A5E4}"/>
          </ac:spMkLst>
        </pc:spChg>
        <pc:spChg chg="mod">
          <ac:chgData name="Ed Godfrey" userId="61aa7c48ee0e3db0" providerId="LiveId" clId="{5C43B7EF-4971-4E6E-94EF-DFE2E38491CA}" dt="2023-08-26T15:35:13.551" v="98" actId="20577"/>
          <ac:spMkLst>
            <pc:docMk/>
            <pc:sldMk cId="478634917" sldId="446"/>
            <ac:spMk id="3" creationId="{9E3293C3-2021-04F5-B3B2-149081BCD341}"/>
          </ac:spMkLst>
        </pc:spChg>
        <pc:spChg chg="mod">
          <ac:chgData name="Ed Godfrey" userId="61aa7c48ee0e3db0" providerId="LiveId" clId="{5C43B7EF-4971-4E6E-94EF-DFE2E38491CA}" dt="2023-08-26T15:35:34.258" v="103" actId="2711"/>
          <ac:spMkLst>
            <pc:docMk/>
            <pc:sldMk cId="478634917" sldId="446"/>
            <ac:spMk id="4" creationId="{87CA3EB8-CC6A-988C-CB83-322861B81FA7}"/>
          </ac:spMkLst>
        </pc:spChg>
        <pc:spChg chg="mod">
          <ac:chgData name="Ed Godfrey" userId="61aa7c48ee0e3db0" providerId="LiveId" clId="{5C43B7EF-4971-4E6E-94EF-DFE2E38491CA}" dt="2023-08-26T15:35:00.144" v="68" actId="6549"/>
          <ac:spMkLst>
            <pc:docMk/>
            <pc:sldMk cId="478634917" sldId="446"/>
            <ac:spMk id="6" creationId="{27341E30-1523-0531-D0E1-7D6824619EE0}"/>
          </ac:spMkLst>
        </pc:spChg>
      </pc:sldChg>
      <pc:sldChg chg="del">
        <pc:chgData name="Ed Godfrey" userId="61aa7c48ee0e3db0" providerId="LiveId" clId="{5C43B7EF-4971-4E6E-94EF-DFE2E38491CA}" dt="2023-08-26T15:59:18.629" v="563" actId="47"/>
        <pc:sldMkLst>
          <pc:docMk/>
          <pc:sldMk cId="4059882043" sldId="521"/>
        </pc:sldMkLst>
      </pc:sldChg>
      <pc:sldChg chg="del">
        <pc:chgData name="Ed Godfrey" userId="61aa7c48ee0e3db0" providerId="LiveId" clId="{5C43B7EF-4971-4E6E-94EF-DFE2E38491CA}" dt="2023-08-26T15:59:19.141" v="564" actId="47"/>
        <pc:sldMkLst>
          <pc:docMk/>
          <pc:sldMk cId="3105867491" sldId="533"/>
        </pc:sldMkLst>
      </pc:sldChg>
      <pc:sldChg chg="del">
        <pc:chgData name="Ed Godfrey" userId="61aa7c48ee0e3db0" providerId="LiveId" clId="{5C43B7EF-4971-4E6E-94EF-DFE2E38491CA}" dt="2023-08-26T15:59:17.728" v="561" actId="47"/>
        <pc:sldMkLst>
          <pc:docMk/>
          <pc:sldMk cId="3262386926" sldId="563"/>
        </pc:sldMkLst>
      </pc:sldChg>
      <pc:sldChg chg="del">
        <pc:chgData name="Ed Godfrey" userId="61aa7c48ee0e3db0" providerId="LiveId" clId="{5C43B7EF-4971-4E6E-94EF-DFE2E38491CA}" dt="2023-08-26T15:59:17.100" v="560" actId="47"/>
        <pc:sldMkLst>
          <pc:docMk/>
          <pc:sldMk cId="3925327950" sldId="574"/>
        </pc:sldMkLst>
      </pc:sldChg>
      <pc:sldChg chg="del">
        <pc:chgData name="Ed Godfrey" userId="61aa7c48ee0e3db0" providerId="LiveId" clId="{5C43B7EF-4971-4E6E-94EF-DFE2E38491CA}" dt="2023-08-26T15:59:18.196" v="562" actId="47"/>
        <pc:sldMkLst>
          <pc:docMk/>
          <pc:sldMk cId="3014321466" sldId="575"/>
        </pc:sldMkLst>
      </pc:sldChg>
      <pc:sldChg chg="del">
        <pc:chgData name="Ed Godfrey" userId="61aa7c48ee0e3db0" providerId="LiveId" clId="{5C43B7EF-4971-4E6E-94EF-DFE2E38491CA}" dt="2023-08-26T15:59:19.587" v="565" actId="47"/>
        <pc:sldMkLst>
          <pc:docMk/>
          <pc:sldMk cId="2560573799" sldId="576"/>
        </pc:sldMkLst>
      </pc:sldChg>
      <pc:sldChg chg="del">
        <pc:chgData name="Ed Godfrey" userId="61aa7c48ee0e3db0" providerId="LiveId" clId="{5C43B7EF-4971-4E6E-94EF-DFE2E38491CA}" dt="2023-08-26T15:59:20.169" v="566" actId="47"/>
        <pc:sldMkLst>
          <pc:docMk/>
          <pc:sldMk cId="4231411123" sldId="577"/>
        </pc:sldMkLst>
      </pc:sldChg>
      <pc:sldChg chg="modSp add mod">
        <pc:chgData name="Ed Godfrey" userId="61aa7c48ee0e3db0" providerId="LiveId" clId="{5C43B7EF-4971-4E6E-94EF-DFE2E38491CA}" dt="2023-08-26T15:33:32.707" v="42" actId="122"/>
        <pc:sldMkLst>
          <pc:docMk/>
          <pc:sldMk cId="1974166157" sldId="578"/>
        </pc:sldMkLst>
        <pc:spChg chg="mod">
          <ac:chgData name="Ed Godfrey" userId="61aa7c48ee0e3db0" providerId="LiveId" clId="{5C43B7EF-4971-4E6E-94EF-DFE2E38491CA}" dt="2023-08-26T15:33:32.707" v="42" actId="122"/>
          <ac:spMkLst>
            <pc:docMk/>
            <pc:sldMk cId="1974166157" sldId="578"/>
            <ac:spMk id="3" creationId="{9E3293C3-2021-04F5-B3B2-149081BCD341}"/>
          </ac:spMkLst>
        </pc:spChg>
        <pc:spChg chg="mod">
          <ac:chgData name="Ed Godfrey" userId="61aa7c48ee0e3db0" providerId="LiveId" clId="{5C43B7EF-4971-4E6E-94EF-DFE2E38491CA}" dt="2023-08-26T15:33:16.881" v="26" actId="20577"/>
          <ac:spMkLst>
            <pc:docMk/>
            <pc:sldMk cId="1974166157" sldId="578"/>
            <ac:spMk id="6" creationId="{27341E30-1523-0531-D0E1-7D6824619EE0}"/>
          </ac:spMkLst>
        </pc:spChg>
      </pc:sldChg>
      <pc:sldChg chg="delSp modSp add modAnim">
        <pc:chgData name="Ed Godfrey" userId="61aa7c48ee0e3db0" providerId="LiveId" clId="{5C43B7EF-4971-4E6E-94EF-DFE2E38491CA}" dt="2023-08-26T15:39:28.919" v="284"/>
        <pc:sldMkLst>
          <pc:docMk/>
          <pc:sldMk cId="3364325940" sldId="579"/>
        </pc:sldMkLst>
        <pc:spChg chg="del">
          <ac:chgData name="Ed Godfrey" userId="61aa7c48ee0e3db0" providerId="LiveId" clId="{5C43B7EF-4971-4E6E-94EF-DFE2E38491CA}" dt="2023-08-26T15:38:15.526" v="201" actId="21"/>
          <ac:spMkLst>
            <pc:docMk/>
            <pc:sldMk cId="3364325940" sldId="579"/>
            <ac:spMk id="2" creationId="{722A1D8F-01E9-5EB7-B08D-35B00580A5E4}"/>
          </ac:spMkLst>
        </pc:spChg>
        <pc:spChg chg="mod">
          <ac:chgData name="Ed Godfrey" userId="61aa7c48ee0e3db0" providerId="LiveId" clId="{5C43B7EF-4971-4E6E-94EF-DFE2E38491CA}" dt="2023-08-26T15:38:40.821" v="253" actId="6549"/>
          <ac:spMkLst>
            <pc:docMk/>
            <pc:sldMk cId="3364325940" sldId="579"/>
            <ac:spMk id="3" creationId="{9E3293C3-2021-04F5-B3B2-149081BCD341}"/>
          </ac:spMkLst>
        </pc:spChg>
        <pc:spChg chg="mod">
          <ac:chgData name="Ed Godfrey" userId="61aa7c48ee0e3db0" providerId="LiveId" clId="{5C43B7EF-4971-4E6E-94EF-DFE2E38491CA}" dt="2023-08-26T15:39:08.726" v="275" actId="255"/>
          <ac:spMkLst>
            <pc:docMk/>
            <pc:sldMk cId="3364325940" sldId="579"/>
            <ac:spMk id="4" creationId="{87CA3EB8-CC6A-988C-CB83-322861B81FA7}"/>
          </ac:spMkLst>
        </pc:spChg>
      </pc:sldChg>
      <pc:sldChg chg="addSp modSp add mod">
        <pc:chgData name="Ed Godfrey" userId="61aa7c48ee0e3db0" providerId="LiveId" clId="{5C43B7EF-4971-4E6E-94EF-DFE2E38491CA}" dt="2023-08-26T15:55:11.246" v="386" actId="115"/>
        <pc:sldMkLst>
          <pc:docMk/>
          <pc:sldMk cId="1924189875" sldId="580"/>
        </pc:sldMkLst>
        <pc:spChg chg="add mod">
          <ac:chgData name="Ed Godfrey" userId="61aa7c48ee0e3db0" providerId="LiveId" clId="{5C43B7EF-4971-4E6E-94EF-DFE2E38491CA}" dt="2023-08-26T15:55:11.246" v="386" actId="115"/>
          <ac:spMkLst>
            <pc:docMk/>
            <pc:sldMk cId="1924189875" sldId="580"/>
            <ac:spMk id="2" creationId="{6C5FEA99-EA2F-44D2-0CD1-271A9F565C17}"/>
          </ac:spMkLst>
        </pc:spChg>
        <pc:spChg chg="mod">
          <ac:chgData name="Ed Godfrey" userId="61aa7c48ee0e3db0" providerId="LiveId" clId="{5C43B7EF-4971-4E6E-94EF-DFE2E38491CA}" dt="2023-08-26T15:55:02.284" v="384" actId="115"/>
          <ac:spMkLst>
            <pc:docMk/>
            <pc:sldMk cId="1924189875" sldId="580"/>
            <ac:spMk id="3" creationId="{9E3293C3-2021-04F5-B3B2-149081BCD341}"/>
          </ac:spMkLst>
        </pc:spChg>
        <pc:spChg chg="mod">
          <ac:chgData name="Ed Godfrey" userId="61aa7c48ee0e3db0" providerId="LiveId" clId="{5C43B7EF-4971-4E6E-94EF-DFE2E38491CA}" dt="2023-08-26T15:53:59.082" v="375" actId="20577"/>
          <ac:spMkLst>
            <pc:docMk/>
            <pc:sldMk cId="1924189875" sldId="580"/>
            <ac:spMk id="6" creationId="{27341E30-1523-0531-D0E1-7D6824619EE0}"/>
          </ac:spMkLst>
        </pc:spChg>
      </pc:sldChg>
      <pc:sldChg chg="addSp modSp add modAnim">
        <pc:chgData name="Ed Godfrey" userId="61aa7c48ee0e3db0" providerId="LiveId" clId="{5C43B7EF-4971-4E6E-94EF-DFE2E38491CA}" dt="2023-08-26T15:58:30.221" v="558"/>
        <pc:sldMkLst>
          <pc:docMk/>
          <pc:sldMk cId="3493711024" sldId="581"/>
        </pc:sldMkLst>
        <pc:spChg chg="add mod">
          <ac:chgData name="Ed Godfrey" userId="61aa7c48ee0e3db0" providerId="LiveId" clId="{5C43B7EF-4971-4E6E-94EF-DFE2E38491CA}" dt="2023-08-26T15:58:20.176" v="557" actId="20577"/>
          <ac:spMkLst>
            <pc:docMk/>
            <pc:sldMk cId="3493711024" sldId="581"/>
            <ac:spMk id="2" creationId="{2340C323-E92D-DF78-CBEA-853002AD774B}"/>
          </ac:spMkLst>
        </pc:spChg>
        <pc:spChg chg="mod">
          <ac:chgData name="Ed Godfrey" userId="61aa7c48ee0e3db0" providerId="LiveId" clId="{5C43B7EF-4971-4E6E-94EF-DFE2E38491CA}" dt="2023-08-26T15:56:00.180" v="439" actId="115"/>
          <ac:spMkLst>
            <pc:docMk/>
            <pc:sldMk cId="3493711024" sldId="581"/>
            <ac:spMk id="3" creationId="{9E3293C3-2021-04F5-B3B2-149081BCD341}"/>
          </ac:spMkLst>
        </pc:spChg>
        <pc:spChg chg="mod">
          <ac:chgData name="Ed Godfrey" userId="61aa7c48ee0e3db0" providerId="LiveId" clId="{5C43B7EF-4971-4E6E-94EF-DFE2E38491CA}" dt="2023-08-26T15:56:39.080" v="457" actId="2711"/>
          <ac:spMkLst>
            <pc:docMk/>
            <pc:sldMk cId="3493711024" sldId="581"/>
            <ac:spMk id="4" creationId="{87CA3EB8-CC6A-988C-CB83-322861B81FA7}"/>
          </ac:spMkLst>
        </pc:spChg>
      </pc:sldChg>
      <pc:sldChg chg="add">
        <pc:chgData name="Ed Godfrey" userId="61aa7c48ee0e3db0" providerId="LiveId" clId="{5C43B7EF-4971-4E6E-94EF-DFE2E38491CA}" dt="2023-08-26T15:59:15.147" v="559"/>
        <pc:sldMkLst>
          <pc:docMk/>
          <pc:sldMk cId="3509716115" sldId="58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8/26/2023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solidFill>
                  <a:schemeClr val="tx1"/>
                </a:solidFill>
                <a:latin typeface="Abadi" panose="020B0604020104020204" pitchFamily="34" charset="0"/>
              </a:rPr>
              <a:t>The Certainty of Christ’s Return</a:t>
            </a:r>
          </a:p>
          <a:p>
            <a:pPr algn="ctr"/>
            <a:r>
              <a:rPr lang="en-US" sz="3900" b="1" dirty="0">
                <a:solidFill>
                  <a:schemeClr val="tx1"/>
                </a:solidFill>
                <a:latin typeface="Abadi" panose="020B0604020104020204" pitchFamily="34" charset="0"/>
              </a:rPr>
              <a:t>(2 Peter 3:3-10 - Part </a:t>
            </a:r>
            <a:r>
              <a:rPr lang="en-US" sz="3900" b="1" dirty="0">
                <a:latin typeface="Abadi" panose="020B0604020104020204" pitchFamily="34" charset="0"/>
              </a:rPr>
              <a:t>2</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2 Peter 3:8-10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27,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solidFill>
                  <a:schemeClr val="tx1"/>
                </a:solidFill>
                <a:latin typeface="Abadi" panose="020B0604020104020204" pitchFamily="34" charset="0"/>
              </a:rPr>
              <a:t>The Certainty of Christ’s Return</a:t>
            </a:r>
          </a:p>
          <a:p>
            <a:pPr algn="ctr"/>
            <a:r>
              <a:rPr lang="en-US" sz="3900" b="1" dirty="0">
                <a:solidFill>
                  <a:schemeClr val="tx1"/>
                </a:solidFill>
                <a:latin typeface="Abadi" panose="020B0604020104020204" pitchFamily="34" charset="0"/>
              </a:rPr>
              <a:t>(2 Peter 3:3-10 - Part </a:t>
            </a:r>
            <a:r>
              <a:rPr lang="en-US" sz="3900" b="1" dirty="0">
                <a:latin typeface="Abadi" panose="020B0604020104020204" pitchFamily="34" charset="0"/>
              </a:rPr>
              <a:t>2</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2 Peter 3:8-10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27, 2023</a:t>
            </a:r>
          </a:p>
        </p:txBody>
      </p:sp>
    </p:spTree>
    <p:extLst>
      <p:ext uri="{BB962C8B-B14F-4D97-AF65-F5344CB8AC3E}">
        <p14:creationId xmlns:p14="http://schemas.microsoft.com/office/powerpoint/2010/main" val="350971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5857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Know this first of all, that in the last days mockers will come with their mocking, following after their own lusts, 4 and saying, "Where is the promise of His coming? For ever since the fathers fell asleep, all continues just as it was from the beginning of creation." 5 For when they maintain this, it escapes their notice that by the word of God the heavens existed long ago and the earth was formed out of water and by water, 6 through which the world at that time was destroyed, being flooded with water.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3:3-7</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9427"/>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But by His word the present heavens and earth are being reserved for fire, kept for the day of judgment and destruction of ungodly men. 8 But do not let this one fact escape your notice, beloved, that with the Lord one day is like a thousand years, and a thousand years like one day. 9 The Lord is not slow about His promise, as some count slowness, but is patient toward you, not wishing for any to perish but for all to come to repentance. 10 But the day of the Lord will come like a thief, in which the heavens will pass away with a roar and the elements will be destroyed with intense heat, and the earth and its works will be burned up.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3:7-10</a:t>
            </a:r>
          </a:p>
        </p:txBody>
      </p:sp>
    </p:spTree>
    <p:extLst>
      <p:ext uri="{BB962C8B-B14F-4D97-AF65-F5344CB8AC3E}">
        <p14:creationId xmlns:p14="http://schemas.microsoft.com/office/powerpoint/2010/main" val="11667322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7861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comes into our minds when we think about God is the most important thing about us.</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 W. Tozer</a:t>
            </a:r>
          </a:p>
        </p:txBody>
      </p:sp>
    </p:spTree>
    <p:extLst>
      <p:ext uri="{BB962C8B-B14F-4D97-AF65-F5344CB8AC3E}">
        <p14:creationId xmlns:p14="http://schemas.microsoft.com/office/powerpoint/2010/main" val="197416615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2000" b="1"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Contradiction of Christ’s Return (3:3-7)</a:t>
            </a:r>
            <a:endParaRPr lang="en-US"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85850" lvl="1" indent="-342900">
              <a:buFont typeface="+mj-lt"/>
              <a:buAutoNum type="alphaUcPeriod"/>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predicament the mockers (3:3)</a:t>
            </a:r>
          </a:p>
          <a:p>
            <a:pPr lvl="1"/>
            <a:endPar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2"/>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pessimism of the mockers (3:4)</a:t>
            </a:r>
          </a:p>
          <a:p>
            <a:pPr lvl="1"/>
            <a:endPar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3"/>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perversion of the mockers (3:5-6)</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4"/>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portion of the mockers (3:7)</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just">
              <a:spcBef>
                <a:spcPts val="0"/>
              </a:spcBef>
              <a:spcAft>
                <a:spcPts val="0"/>
              </a:spcAft>
              <a:buFont typeface="+mj-lt"/>
              <a:buAutoNum type="romanUcPeriod" startAt="2"/>
            </a:pPr>
            <a:r>
              <a:rPr lang="en-US" sz="20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Certainty of Christ’s Return (3:8-10)</a:t>
            </a:r>
            <a:endParaRPr lang="en-US"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promise of God (3:8)</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971550" lvl="1"/>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2"/>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patience of God (3:9)</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3"/>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punishment of God (3:10)</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Certainty of Christ’s Return (2 Peter 3:3-10)</a:t>
            </a:r>
          </a:p>
        </p:txBody>
      </p:sp>
    </p:spTree>
    <p:extLst>
      <p:ext uri="{BB962C8B-B14F-4D97-AF65-F5344CB8AC3E}">
        <p14:creationId xmlns:p14="http://schemas.microsoft.com/office/powerpoint/2010/main" val="314583173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promise</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 (3:8-9a)</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707886"/>
          </a:xfrm>
          <a:prstGeom prst="rect">
            <a:avLst/>
          </a:prstGeom>
          <a:noFill/>
        </p:spPr>
        <p:txBody>
          <a:bodyPr wrap="square" rtlCol="0">
            <a:spAutoFit/>
          </a:bodyPr>
          <a:lstStyle/>
          <a:p>
            <a:pPr marL="857250" indent="-857250">
              <a:buFont typeface="+mj-lt"/>
              <a:buAutoNum type="romanUcPeriod" startAt="2"/>
            </a:pPr>
            <a:r>
              <a:rPr lang="en-US" sz="4000" dirty="0">
                <a:latin typeface="Arial" panose="020B0604020202020204" pitchFamily="34" charset="0"/>
                <a:cs typeface="Arial" panose="020B0604020202020204" pitchFamily="34" charset="0"/>
              </a:rPr>
              <a:t>The Certainty of Christ’s Return </a:t>
            </a:r>
            <a:r>
              <a:rPr lang="en-US" sz="4000" baseline="30000" dirty="0">
                <a:latin typeface="Arial" panose="020B0604020202020204" pitchFamily="34" charset="0"/>
                <a:cs typeface="Arial" panose="020B0604020202020204" pitchFamily="34" charset="0"/>
              </a:rPr>
              <a:t>(3:8-10)</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1546499"/>
            <a:ext cx="1169288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do not let this one fact escape your notice, beloved, that with the Lord one day is like a thousand years, and a thousand years like one day. 9 The Lord is not slow about His promise…</a:t>
            </a:r>
          </a:p>
        </p:txBody>
      </p:sp>
      <p:sp>
        <p:nvSpPr>
          <p:cNvPr id="2" name="Text Box 3">
            <a:extLst>
              <a:ext uri="{FF2B5EF4-FFF2-40B4-BE49-F238E27FC236}">
                <a16:creationId xmlns:a16="http://schemas.microsoft.com/office/drawing/2014/main" id="{722A1D8F-01E9-5EB7-B08D-35B00580A5E4}"/>
              </a:ext>
            </a:extLst>
          </p:cNvPr>
          <p:cNvSpPr txBox="1">
            <a:spLocks noChangeArrowheads="1"/>
          </p:cNvSpPr>
          <p:nvPr/>
        </p:nvSpPr>
        <p:spPr bwMode="auto">
          <a:xfrm>
            <a:off x="133033" y="3565799"/>
            <a:ext cx="116928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For a thousand years in Your sight are like yesterday when it passes by, or as a watch in the night. (Psalm 90:4 – written by Moses)</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promise</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 (3:8-9a)</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patience</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 (3:9)</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707886"/>
          </a:xfrm>
          <a:prstGeom prst="rect">
            <a:avLst/>
          </a:prstGeom>
          <a:noFill/>
        </p:spPr>
        <p:txBody>
          <a:bodyPr wrap="square" rtlCol="0">
            <a:spAutoFit/>
          </a:bodyPr>
          <a:lstStyle/>
          <a:p>
            <a:pPr marL="857250" indent="-857250">
              <a:buFont typeface="+mj-lt"/>
              <a:buAutoNum type="romanUcPeriod" startAt="2"/>
            </a:pPr>
            <a:r>
              <a:rPr lang="en-US" sz="4000" dirty="0">
                <a:latin typeface="Arial" panose="020B0604020202020204" pitchFamily="34" charset="0"/>
                <a:cs typeface="Arial" panose="020B0604020202020204" pitchFamily="34" charset="0"/>
              </a:rPr>
              <a:t>The Certainty of Christ’s Return </a:t>
            </a:r>
            <a:r>
              <a:rPr lang="en-US" sz="4000" baseline="30000" dirty="0">
                <a:latin typeface="Arial" panose="020B0604020202020204" pitchFamily="34" charset="0"/>
                <a:cs typeface="Arial" panose="020B0604020202020204" pitchFamily="34" charset="0"/>
              </a:rPr>
              <a:t>(3:8-10)</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2127524"/>
            <a:ext cx="1169288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Lord is not slow about His promise, as some count slowness, but is patient toward you, not wishing for any to perish but for all to come to repentance.</a:t>
            </a:r>
          </a:p>
        </p:txBody>
      </p:sp>
    </p:spTree>
    <p:extLst>
      <p:ext uri="{BB962C8B-B14F-4D97-AF65-F5344CB8AC3E}">
        <p14:creationId xmlns:p14="http://schemas.microsoft.com/office/powerpoint/2010/main" val="33643259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325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 Who [the unbelieving] once were disobedient, when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patience of God kept waiting</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days of Noah, during the construction of the ark, in which a few, that is, eight persons, were brought safely through the water.</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3:20 &amp; 2 Peter 3:9</a:t>
            </a:r>
          </a:p>
        </p:txBody>
      </p:sp>
      <p:sp>
        <p:nvSpPr>
          <p:cNvPr id="2" name="Text Box 3">
            <a:extLst>
              <a:ext uri="{FF2B5EF4-FFF2-40B4-BE49-F238E27FC236}">
                <a16:creationId xmlns:a16="http://schemas.microsoft.com/office/drawing/2014/main" id="{6C5FEA99-EA2F-44D2-0CD1-271A9F565C17}"/>
              </a:ext>
            </a:extLst>
          </p:cNvPr>
          <p:cNvSpPr txBox="1">
            <a:spLocks noChangeArrowheads="1"/>
          </p:cNvSpPr>
          <p:nvPr/>
        </p:nvSpPr>
        <p:spPr bwMode="auto">
          <a:xfrm>
            <a:off x="144463" y="3540252"/>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The Lord is not slow about His promise, as some count slowness, but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is patient toward you</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not wishing for any to perish but for all to come to repentance.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418987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promise</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 (3:8-9a)</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patience</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 (3:9)</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punishment</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God (3:10)</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707886"/>
          </a:xfrm>
          <a:prstGeom prst="rect">
            <a:avLst/>
          </a:prstGeom>
          <a:noFill/>
        </p:spPr>
        <p:txBody>
          <a:bodyPr wrap="square" rtlCol="0">
            <a:spAutoFit/>
          </a:bodyPr>
          <a:lstStyle/>
          <a:p>
            <a:pPr marL="857250" indent="-857250">
              <a:buFont typeface="+mj-lt"/>
              <a:buAutoNum type="romanUcPeriod" startAt="2"/>
            </a:pPr>
            <a:r>
              <a:rPr lang="en-US" sz="4000" dirty="0">
                <a:latin typeface="Arial" panose="020B0604020202020204" pitchFamily="34" charset="0"/>
                <a:cs typeface="Arial" panose="020B0604020202020204" pitchFamily="34" charset="0"/>
              </a:rPr>
              <a:t>The Certainty of Christ’s Return </a:t>
            </a:r>
            <a:r>
              <a:rPr lang="en-US" sz="4000" baseline="30000" dirty="0">
                <a:latin typeface="Arial" panose="020B0604020202020204" pitchFamily="34" charset="0"/>
                <a:cs typeface="Arial" panose="020B0604020202020204" pitchFamily="34" charset="0"/>
              </a:rPr>
              <a:t>(3:8-10)</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2708549"/>
            <a:ext cx="1169288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the day of the Lord will come like a thief, in which the heavens will pass away with a roar and the elements will be destroyed with intense heat, and the earth and its works will be burned up.</a:t>
            </a:r>
          </a:p>
        </p:txBody>
      </p:sp>
      <p:sp>
        <p:nvSpPr>
          <p:cNvPr id="2" name="Text Box 3">
            <a:extLst>
              <a:ext uri="{FF2B5EF4-FFF2-40B4-BE49-F238E27FC236}">
                <a16:creationId xmlns:a16="http://schemas.microsoft.com/office/drawing/2014/main" id="{2340C323-E92D-DF78-CBEA-853002AD774B}"/>
              </a:ext>
            </a:extLst>
          </p:cNvPr>
          <p:cNvSpPr txBox="1">
            <a:spLocks noChangeArrowheads="1"/>
          </p:cNvSpPr>
          <p:nvPr/>
        </p:nvSpPr>
        <p:spPr bwMode="auto">
          <a:xfrm>
            <a:off x="113983" y="4746899"/>
            <a:ext cx="1169288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2 For you yourselves know full well that the day of the Lord will come just like a thief in the night. 3 While they [unbelievers] are saying, “Peace and safety!” then destruction will come upon them suddenly like labor pains upon a woman with child, and they will not escape. (1 Thessalonians 5:2-3</a:t>
            </a:r>
          </a:p>
        </p:txBody>
      </p:sp>
    </p:spTree>
    <p:extLst>
      <p:ext uri="{BB962C8B-B14F-4D97-AF65-F5344CB8AC3E}">
        <p14:creationId xmlns:p14="http://schemas.microsoft.com/office/powerpoint/2010/main" val="34937110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7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2769</TotalTime>
  <Words>780</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30</cp:revision>
  <dcterms:created xsi:type="dcterms:W3CDTF">2022-12-30T16:15:56Z</dcterms:created>
  <dcterms:modified xsi:type="dcterms:W3CDTF">2023-08-26T15:59:24Z</dcterms:modified>
</cp:coreProperties>
</file>